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notesMasterIdLst>
    <p:notesMasterId r:id="rId14"/>
  </p:notesMasterIdLst>
  <p:sldIdLst>
    <p:sldId id="256" r:id="rId3"/>
    <p:sldId id="458" r:id="rId4"/>
    <p:sldId id="447" r:id="rId5"/>
    <p:sldId id="459" r:id="rId6"/>
    <p:sldId id="456" r:id="rId7"/>
    <p:sldId id="441" r:id="rId8"/>
    <p:sldId id="460" r:id="rId9"/>
    <p:sldId id="461" r:id="rId10"/>
    <p:sldId id="463" r:id="rId11"/>
    <p:sldId id="449" r:id="rId12"/>
    <p:sldId id="462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20"/>
    <p:restoredTop sz="94694"/>
  </p:normalViewPr>
  <p:slideViewPr>
    <p:cSldViewPr snapToGrid="0" snapToObjects="1">
      <p:cViewPr varScale="1">
        <p:scale>
          <a:sx n="144" d="100"/>
          <a:sy n="144" d="100"/>
        </p:scale>
        <p:origin x="200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57E16-9CC5-8144-AFC4-8A8B0077C5F0}" type="datetimeFigureOut">
              <a:rPr lang="en-US" smtClean="0"/>
              <a:t>12/7/21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41976-1447-EA43-B438-2390B446A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43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41976-1447-EA43-B438-2390B446A0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095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69" indent="0" algn="ctr">
              <a:buNone/>
              <a:defRPr sz="1125"/>
            </a:lvl2pPr>
            <a:lvl3pPr marL="514337" indent="0" algn="ctr">
              <a:buNone/>
              <a:defRPr sz="1013"/>
            </a:lvl3pPr>
            <a:lvl4pPr marL="771506" indent="0" algn="ctr">
              <a:buNone/>
              <a:defRPr sz="900"/>
            </a:lvl4pPr>
            <a:lvl5pPr marL="1028675" indent="0" algn="ctr">
              <a:buNone/>
              <a:defRPr sz="900"/>
            </a:lvl5pPr>
            <a:lvl6pPr marL="1285843" indent="0" algn="ctr">
              <a:buNone/>
              <a:defRPr sz="900"/>
            </a:lvl6pPr>
            <a:lvl7pPr marL="1543011" indent="0" algn="ctr">
              <a:buNone/>
              <a:defRPr sz="900"/>
            </a:lvl7pPr>
            <a:lvl8pPr marL="1800180" indent="0" algn="ctr">
              <a:buNone/>
              <a:defRPr sz="900"/>
            </a:lvl8pPr>
            <a:lvl9pPr marL="2057349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34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48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6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5" y="273846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60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0433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47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3341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59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307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983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461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780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322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2405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571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383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7"/>
            <a:ext cx="7886700" cy="2139553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13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76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7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69" indent="0">
              <a:buNone/>
              <a:defRPr sz="1125" b="1"/>
            </a:lvl2pPr>
            <a:lvl3pPr marL="514337" indent="0">
              <a:buNone/>
              <a:defRPr sz="1013" b="1"/>
            </a:lvl3pPr>
            <a:lvl4pPr marL="771506" indent="0">
              <a:buNone/>
              <a:defRPr sz="900" b="1"/>
            </a:lvl4pPr>
            <a:lvl5pPr marL="1028675" indent="0">
              <a:buNone/>
              <a:defRPr sz="900" b="1"/>
            </a:lvl5pPr>
            <a:lvl6pPr marL="1285843" indent="0">
              <a:buNone/>
              <a:defRPr sz="900" b="1"/>
            </a:lvl6pPr>
            <a:lvl7pPr marL="1543011" indent="0">
              <a:buNone/>
              <a:defRPr sz="900" b="1"/>
            </a:lvl7pPr>
            <a:lvl8pPr marL="1800180" indent="0">
              <a:buNone/>
              <a:defRPr sz="900" b="1"/>
            </a:lvl8pPr>
            <a:lvl9pPr marL="2057349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5" y="1260872"/>
            <a:ext cx="3887391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69" indent="0">
              <a:buNone/>
              <a:defRPr sz="1125" b="1"/>
            </a:lvl2pPr>
            <a:lvl3pPr marL="514337" indent="0">
              <a:buNone/>
              <a:defRPr sz="1013" b="1"/>
            </a:lvl3pPr>
            <a:lvl4pPr marL="771506" indent="0">
              <a:buNone/>
              <a:defRPr sz="900" b="1"/>
            </a:lvl4pPr>
            <a:lvl5pPr marL="1028675" indent="0">
              <a:buNone/>
              <a:defRPr sz="900" b="1"/>
            </a:lvl5pPr>
            <a:lvl6pPr marL="1285843" indent="0">
              <a:buNone/>
              <a:defRPr sz="900" b="1"/>
            </a:lvl6pPr>
            <a:lvl7pPr marL="1543011" indent="0">
              <a:buNone/>
              <a:defRPr sz="900" b="1"/>
            </a:lvl7pPr>
            <a:lvl8pPr marL="1800180" indent="0">
              <a:buNone/>
              <a:defRPr sz="900" b="1"/>
            </a:lvl8pPr>
            <a:lvl9pPr marL="2057349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5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85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4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51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2"/>
            <a:ext cx="4629150" cy="3655219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69" indent="0">
              <a:buNone/>
              <a:defRPr sz="788"/>
            </a:lvl2pPr>
            <a:lvl3pPr marL="514337" indent="0">
              <a:buNone/>
              <a:defRPr sz="675"/>
            </a:lvl3pPr>
            <a:lvl4pPr marL="771506" indent="0">
              <a:buNone/>
              <a:defRPr sz="563"/>
            </a:lvl4pPr>
            <a:lvl5pPr marL="1028675" indent="0">
              <a:buNone/>
              <a:defRPr sz="563"/>
            </a:lvl5pPr>
            <a:lvl6pPr marL="1285843" indent="0">
              <a:buNone/>
              <a:defRPr sz="563"/>
            </a:lvl6pPr>
            <a:lvl7pPr marL="1543011" indent="0">
              <a:buNone/>
              <a:defRPr sz="563"/>
            </a:lvl7pPr>
            <a:lvl8pPr marL="1800180" indent="0">
              <a:buNone/>
              <a:defRPr sz="563"/>
            </a:lvl8pPr>
            <a:lvl9pPr marL="2057349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653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2"/>
            <a:ext cx="4629150" cy="3655219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69" indent="0">
              <a:buNone/>
              <a:defRPr sz="1575"/>
            </a:lvl2pPr>
            <a:lvl3pPr marL="514337" indent="0">
              <a:buNone/>
              <a:defRPr sz="1350"/>
            </a:lvl3pPr>
            <a:lvl4pPr marL="771506" indent="0">
              <a:buNone/>
              <a:defRPr sz="1125"/>
            </a:lvl4pPr>
            <a:lvl5pPr marL="1028675" indent="0">
              <a:buNone/>
              <a:defRPr sz="1125"/>
            </a:lvl5pPr>
            <a:lvl6pPr marL="1285843" indent="0">
              <a:buNone/>
              <a:defRPr sz="1125"/>
            </a:lvl6pPr>
            <a:lvl7pPr marL="1543011" indent="0">
              <a:buNone/>
              <a:defRPr sz="1125"/>
            </a:lvl7pPr>
            <a:lvl8pPr marL="1800180" indent="0">
              <a:buNone/>
              <a:defRPr sz="1125"/>
            </a:lvl8pPr>
            <a:lvl9pPr marL="2057349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69" indent="0">
              <a:buNone/>
              <a:defRPr sz="788"/>
            </a:lvl2pPr>
            <a:lvl3pPr marL="514337" indent="0">
              <a:buNone/>
              <a:defRPr sz="675"/>
            </a:lvl3pPr>
            <a:lvl4pPr marL="771506" indent="0">
              <a:buNone/>
              <a:defRPr sz="563"/>
            </a:lvl4pPr>
            <a:lvl5pPr marL="1028675" indent="0">
              <a:buNone/>
              <a:defRPr sz="563"/>
            </a:lvl5pPr>
            <a:lvl6pPr marL="1285843" indent="0">
              <a:buNone/>
              <a:defRPr sz="563"/>
            </a:lvl6pPr>
            <a:lvl7pPr marL="1543011" indent="0">
              <a:buNone/>
              <a:defRPr sz="563"/>
            </a:lvl7pPr>
            <a:lvl8pPr marL="1800180" indent="0">
              <a:buNone/>
              <a:defRPr sz="563"/>
            </a:lvl8pPr>
            <a:lvl9pPr marL="2057349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37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7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8195A-C3E4-3540-B722-F9A496D90CF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538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14337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5" indent="-128585" algn="l" defTabSz="51433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53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21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090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59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27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765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33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69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37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06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75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43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11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18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49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2CB3-129D-164A-9643-5C96FB07FAD1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E27F3-5D8C-E147-AE0E-AF01A6F01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7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7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reptile, lizard&#10;&#10;Description automatically generated">
            <a:extLst>
              <a:ext uri="{FF2B5EF4-FFF2-40B4-BE49-F238E27FC236}">
                <a16:creationId xmlns:a16="http://schemas.microsoft.com/office/drawing/2014/main" id="{A5731463-3F57-B249-AC3F-CDAB8695C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2" y="638651"/>
            <a:ext cx="5829301" cy="38619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32E9425-BFDE-704E-933F-D1E8904968CC}"/>
              </a:ext>
            </a:extLst>
          </p:cNvPr>
          <p:cNvSpPr/>
          <p:nvPr/>
        </p:nvSpPr>
        <p:spPr>
          <a:xfrm>
            <a:off x="5090825" y="3613345"/>
            <a:ext cx="257175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Emilio M. Bruna</a:t>
            </a:r>
          </a:p>
          <a:p>
            <a:pPr algn="r"/>
            <a:r>
              <a:rPr lang="en-US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Fall 2021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866DB3-ECC0-2543-BD5B-F5061C29BB2D}"/>
              </a:ext>
            </a:extLst>
          </p:cNvPr>
          <p:cNvSpPr/>
          <p:nvPr/>
        </p:nvSpPr>
        <p:spPr>
          <a:xfrm>
            <a:off x="3707893" y="814575"/>
            <a:ext cx="3954682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25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Future of Tropical Rain Forests (IDS 2935)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9916AE-5C95-3D40-A56F-EA76026768ED}"/>
              </a:ext>
            </a:extLst>
          </p:cNvPr>
          <p:cNvSpPr/>
          <p:nvPr/>
        </p:nvSpPr>
        <p:spPr>
          <a:xfrm>
            <a:off x="5753784" y="2007896"/>
            <a:ext cx="19087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15-1: Rain Forests </a:t>
            </a:r>
          </a:p>
          <a:p>
            <a:pPr algn="r"/>
            <a:r>
              <a:rPr lang="en-US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the News</a:t>
            </a:r>
          </a:p>
        </p:txBody>
      </p:sp>
    </p:spTree>
    <p:extLst>
      <p:ext uri="{BB962C8B-B14F-4D97-AF65-F5344CB8AC3E}">
        <p14:creationId xmlns:p14="http://schemas.microsoft.com/office/powerpoint/2010/main" val="4109643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C534B16-C997-A44E-AC9C-B82B7C200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58" y="4627"/>
            <a:ext cx="7667059" cy="513887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A5ACFC-10DF-3744-812F-C7F23E6E3E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862" r="61833"/>
          <a:stretch/>
        </p:blipFill>
        <p:spPr>
          <a:xfrm>
            <a:off x="5670556" y="3280861"/>
            <a:ext cx="1831076" cy="1065321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3461EBC-502E-4E42-ABF7-8173FD8E1DE8}"/>
              </a:ext>
            </a:extLst>
          </p:cNvPr>
          <p:cNvSpPr/>
          <p:nvPr/>
        </p:nvSpPr>
        <p:spPr>
          <a:xfrm>
            <a:off x="5548543" y="3542190"/>
            <a:ext cx="2121763" cy="954912"/>
          </a:xfrm>
          <a:prstGeom prst="ellipse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382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470C96E-D35C-A249-B119-14B630816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31" y="2480024"/>
            <a:ext cx="5048606" cy="1209446"/>
          </a:xfrm>
          <a:prstGeom prst="rect">
            <a:avLst/>
          </a:prstGeom>
        </p:spPr>
      </p:pic>
      <p:pic>
        <p:nvPicPr>
          <p:cNvPr id="13" name="Picture 4" descr="Instagram Logo transparent PNG - StickPNG">
            <a:extLst>
              <a:ext uri="{FF2B5EF4-FFF2-40B4-BE49-F238E27FC236}">
                <a16:creationId xmlns:a16="http://schemas.microsoft.com/office/drawing/2014/main" id="{C9D58278-32D6-F14B-86D6-1425BDB15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550" y="1572026"/>
            <a:ext cx="999724" cy="999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Tik Tok Videos - Home | Facebook">
            <a:extLst>
              <a:ext uri="{FF2B5EF4-FFF2-40B4-BE49-F238E27FC236}">
                <a16:creationId xmlns:a16="http://schemas.microsoft.com/office/drawing/2014/main" id="{05D17569-9092-D141-9D6A-096DBE69D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324" y="2660219"/>
            <a:ext cx="1502176" cy="849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A466B09-BCC0-3743-98DA-72A23F69A0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758" y="1855714"/>
            <a:ext cx="4067953" cy="53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150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D15F52-8988-2744-9A9D-FD5AF43BA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88" y="517971"/>
            <a:ext cx="4717473" cy="359657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ED8106-1ACF-0640-B94A-88C1534E0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61" y="517971"/>
            <a:ext cx="3789253" cy="35112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3429EF-9BF3-C841-894C-355EF5EC6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8730" y="4254217"/>
            <a:ext cx="2599645" cy="62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55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536C2D-D798-C94E-9209-56677CAEA9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0" r="9640" b="1"/>
          <a:stretch/>
        </p:blipFill>
        <p:spPr>
          <a:xfrm>
            <a:off x="320487" y="835781"/>
            <a:ext cx="4251513" cy="430771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54008B-C7A2-6B41-B32F-FBC6844112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4358"/>
          <a:stretch/>
        </p:blipFill>
        <p:spPr>
          <a:xfrm>
            <a:off x="4725720" y="835781"/>
            <a:ext cx="4256170" cy="430771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FA1C0A-7E0D-3D4F-8227-EB7523451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0075" y="280299"/>
            <a:ext cx="1030158" cy="5554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97CD22D-EEFC-DF48-951D-F7CA34A706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791" y="316737"/>
            <a:ext cx="30099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545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62E63C-6556-FE45-83BE-7325628E18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39" r="-4" b="5424"/>
          <a:stretch/>
        </p:blipFill>
        <p:spPr>
          <a:xfrm>
            <a:off x="241297" y="241299"/>
            <a:ext cx="4256173" cy="22630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3C815F-B942-5A40-AA09-1762A34ECB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405" r="-4" b="7808"/>
          <a:stretch/>
        </p:blipFill>
        <p:spPr>
          <a:xfrm>
            <a:off x="241297" y="2633139"/>
            <a:ext cx="4256173" cy="20924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1A5921-82DA-F74C-BCD6-4A620FE028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024"/>
          <a:stretch/>
        </p:blipFill>
        <p:spPr>
          <a:xfrm>
            <a:off x="4646529" y="241299"/>
            <a:ext cx="4256173" cy="4484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0284E2-7373-C147-8E30-9CD49466A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2802" y="241299"/>
            <a:ext cx="30099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457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CA4745-0EC0-3540-81FE-78E7AC4CF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190"/>
          <a:stretch/>
        </p:blipFill>
        <p:spPr>
          <a:xfrm>
            <a:off x="4338189" y="1099573"/>
            <a:ext cx="4376056" cy="40439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E583FC-E078-5747-87AE-8403F1A22B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394" y="160781"/>
            <a:ext cx="2599645" cy="6227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4FBF3B-20C2-5541-A76B-4B6D2DB36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189" y="683766"/>
            <a:ext cx="4497366" cy="8316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D48D85-EDD6-FB4B-B8E7-0A629A09AE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04" y="0"/>
            <a:ext cx="429858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04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35025B4-E7B5-904E-8338-D3F83A58DC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195"/>
          <a:stretch/>
        </p:blipFill>
        <p:spPr>
          <a:xfrm>
            <a:off x="74242" y="415116"/>
            <a:ext cx="4585016" cy="37733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D455602-80F0-764E-BBEA-FA6DE6990F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60" r="21685"/>
          <a:stretch/>
        </p:blipFill>
        <p:spPr>
          <a:xfrm>
            <a:off x="1987128" y="37512"/>
            <a:ext cx="2339786" cy="6466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17CD5BC-35FF-A942-BFD9-7F73072408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215" y="293591"/>
            <a:ext cx="1834855" cy="2430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7D3B62E-644F-5D43-9E7A-31618893A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916" y="742117"/>
            <a:ext cx="4312077" cy="29881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98BAC14-FAB0-8E48-A05D-2B6C2C1F6B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9937" y="2605397"/>
            <a:ext cx="3738963" cy="11337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160C7A7-4278-5542-9711-4842341269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9131" y="103730"/>
            <a:ext cx="2599645" cy="62277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16CBF32-1261-4F47-A2EE-EB4249FBC110}"/>
              </a:ext>
            </a:extLst>
          </p:cNvPr>
          <p:cNvSpPr txBox="1"/>
          <p:nvPr/>
        </p:nvSpPr>
        <p:spPr>
          <a:xfrm>
            <a:off x="3026111" y="4042162"/>
            <a:ext cx="33499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rgbClr val="002060"/>
                </a:solidFill>
              </a:rPr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4119934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C661E1-0823-AD43-A0AF-D0C0BCEE7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018" y="511489"/>
            <a:ext cx="3033525" cy="17104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E54A3E-A4E9-994D-8D17-2BAF9F790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60" y="1168633"/>
            <a:ext cx="5581382" cy="31469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7D35F4-387B-C046-B6F5-9D1A60735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3863" y="2342867"/>
            <a:ext cx="2741034" cy="247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9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umulative fire hotspots in the Brazilian Amazon according to INPE. Note: August 2019 data is through August 24.">
            <a:extLst>
              <a:ext uri="{FF2B5EF4-FFF2-40B4-BE49-F238E27FC236}">
                <a16:creationId xmlns:a16="http://schemas.microsoft.com/office/drawing/2014/main" id="{CEEE2D75-BA5B-EB4D-9AC1-730A3664E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307" y="314503"/>
            <a:ext cx="6985386" cy="465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626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1C8D06-4861-814B-9322-4F0BE8656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920"/>
            <a:ext cx="9144000" cy="48885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53B1CB-C2AB-E145-8E19-4C6D4751A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407" y="3350560"/>
            <a:ext cx="1813026" cy="82836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918159B-B2B9-1D48-B83B-5743FFFA3A0A}"/>
              </a:ext>
            </a:extLst>
          </p:cNvPr>
          <p:cNvSpPr/>
          <p:nvPr/>
        </p:nvSpPr>
        <p:spPr>
          <a:xfrm>
            <a:off x="6098959" y="3480047"/>
            <a:ext cx="1633491" cy="77235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8764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28F7E3C-DCDB-B64C-AFA6-63794F7F84CD}" vid="{DF6AC2A7-B09F-174B-8D07-7CAC31461C50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25</Words>
  <Application>Microsoft Macintosh PowerPoint</Application>
  <PresentationFormat>On-screen Show (16:9)</PresentationFormat>
  <Paragraphs>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1_Office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Bruna, Emilio M.</dc:creator>
  <cp:lastModifiedBy>Bruna, Emilio M.</cp:lastModifiedBy>
  <cp:revision>14</cp:revision>
  <dcterms:created xsi:type="dcterms:W3CDTF">2019-09-20T14:06:24Z</dcterms:created>
  <dcterms:modified xsi:type="dcterms:W3CDTF">2021-12-07T17:59:26Z</dcterms:modified>
</cp:coreProperties>
</file>